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2"/>
  </p:normalViewPr>
  <p:slideViewPr>
    <p:cSldViewPr snapToGrid="0" snapToObjects="1">
      <p:cViewPr>
        <p:scale>
          <a:sx n="79" d="100"/>
          <a:sy n="79" d="100"/>
        </p:scale>
        <p:origin x="-504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F6205-7725-9646-AA25-4540A61FCF1F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89AA4-984F-7545-81CE-B0A2B0F67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Call to worship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15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-example of leading that lays down life for others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09" cy="436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503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-vine connecting us bunches and branches bearing fruit as one growing vine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08" cy="436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518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-word of life to share around </a:t>
            </a:r>
            <a:r>
              <a:rPr lang="mr-IN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–</a:t>
            </a: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 testify!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08" cy="436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2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-cosmopolitan choral counterpoint of voices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08" cy="436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21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-single rule, a single way, a single command: Love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08" cy="436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44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2800" y="1762036"/>
            <a:ext cx="6096000" cy="26080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943634"/>
                </a:solidFill>
                <a:latin typeface="Calibri" charset="0"/>
                <a:ea typeface="ＭＳ 明朝" charset="-128"/>
                <a:cs typeface="Times New Roman" charset="0"/>
              </a:rPr>
              <a:t>risen and real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008000"/>
                </a:solidFill>
                <a:latin typeface="Calibri" charset="0"/>
                <a:ea typeface="ＭＳ 明朝" charset="-128"/>
                <a:cs typeface="Times New Roman" charset="0"/>
              </a:rPr>
              <a:t>welcome and with us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008000"/>
                </a:solidFill>
                <a:latin typeface="Calibri" charset="0"/>
                <a:ea typeface="ＭＳ 明朝" charset="-128"/>
                <a:cs typeface="Times New Roman" charset="0"/>
              </a:rPr>
              <a:t>present and praised. 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27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008000"/>
                </a:solidFill>
                <a:latin typeface="Calibri" charset="0"/>
                <a:ea typeface="ＭＳ 明朝" charset="-128"/>
                <a:cs typeface="Times New Roman" charset="0"/>
              </a:rPr>
              <a:t>Jesus is Risen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He is risen indeed</a:t>
            </a: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have seen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know!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have seen him risen and real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solidFill>
                  <a:srgbClr val="943634"/>
                </a:solidFill>
                <a:latin typeface="Calibri" charset="0"/>
                <a:ea typeface="ＭＳ 明朝" charset="-128"/>
                <a:cs typeface="Times New Roman" charset="0"/>
              </a:rPr>
              <a:t>risen and real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11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0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2280" y="1365796"/>
            <a:ext cx="6096000" cy="32571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–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The risen and real creator of the cosmos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Cosmic Creator more steadfast and solid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Than man-made walls of wood and structures of stone</a:t>
            </a: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3689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85160" y="1302157"/>
            <a:ext cx="6096000" cy="45366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have heard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know!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have heard his voice risen and real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943634"/>
                </a:solidFill>
                <a:latin typeface="Calibri" charset="0"/>
                <a:ea typeface="ＭＳ 明朝" charset="-128"/>
                <a:cs typeface="Times New Roman" charset="0"/>
              </a:rPr>
              <a:t>risen and </a:t>
            </a:r>
            <a:r>
              <a:rPr lang="en-US" sz="2800" dirty="0" smtClean="0">
                <a:solidFill>
                  <a:srgbClr val="943634"/>
                </a:solidFill>
                <a:latin typeface="Calibri" charset="0"/>
                <a:ea typeface="ＭＳ 明朝" charset="-128"/>
                <a:cs typeface="Times New Roman" charset="0"/>
              </a:rPr>
              <a:t>real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515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17520" y="858858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have touched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know! 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have touched his body risen and real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9BBB59"/>
                </a:solidFill>
                <a:latin typeface="Calibri" charset="0"/>
                <a:ea typeface="ＭＳ 明朝" charset="-128"/>
                <a:cs typeface="Times New Roman" charset="0"/>
              </a:rPr>
              <a:t>wounded and wondrous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943634"/>
                </a:solidFill>
                <a:latin typeface="Calibri" charset="0"/>
                <a:ea typeface="ＭＳ 明朝" charset="-128"/>
                <a:cs typeface="Times New Roman" charset="0"/>
              </a:rPr>
              <a:t>risen and real</a:t>
            </a:r>
            <a:r>
              <a:rPr lang="en-GB" sz="2800" dirty="0"/>
              <a:t> </a:t>
            </a:r>
            <a:endParaRPr lang="en-GB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201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58440" y="1256437"/>
            <a:ext cx="7101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31849B"/>
                </a:solidFill>
                <a:latin typeface="Calibri" charset="0"/>
                <a:ea typeface="ＭＳ 明朝" charset="-128"/>
                <a:cs typeface="Times New Roman" charset="0"/>
              </a:rPr>
              <a:t>We know! we have encountered risen and real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Presence, person,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breath, body,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gift, grace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943634"/>
                </a:solidFill>
                <a:latin typeface="Calibri" charset="0"/>
                <a:ea typeface="ＭＳ 明朝" charset="-128"/>
                <a:cs typeface="Times New Roman" charset="0"/>
              </a:rPr>
              <a:t>risen and real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819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1961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-building block, cornerstone for new community 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1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476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2241" y="1237179"/>
            <a:ext cx="52256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 name for healing hurts and hearts, one name holding everyone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10" cy="436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889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2213" y="1237179"/>
            <a:ext cx="5015653" cy="1961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>
                <a:solidFill>
                  <a:srgbClr val="E36C0A"/>
                </a:solidFill>
                <a:latin typeface="Calibri" charset="0"/>
                <a:ea typeface="ＭＳ 明朝" charset="-128"/>
                <a:cs typeface="Times New Roman" charset="0"/>
              </a:rPr>
              <a:t>Jesus is Risen </a:t>
            </a:r>
            <a:endParaRPr lang="en-GB" sz="2800" dirty="0">
              <a:latin typeface="Cambria" charset="0"/>
              <a:ea typeface="ＭＳ 明朝" charset="-128"/>
              <a:cs typeface="Times New Roman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800" dirty="0" smtClean="0">
                <a:solidFill>
                  <a:srgbClr val="76923C"/>
                </a:solidFill>
                <a:latin typeface="Calibri" charset="0"/>
                <a:ea typeface="ＭＳ 明朝" charset="-128"/>
                <a:cs typeface="Times New Roman" charset="0"/>
              </a:rPr>
              <a:t>-source of living streams for washing and watering</a:t>
            </a:r>
            <a:endParaRPr lang="en-GB" sz="2800" dirty="0">
              <a:effectLst/>
              <a:latin typeface="Cambria" charset="0"/>
              <a:ea typeface="ＭＳ 明朝" charset="-128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33" y="1037938"/>
            <a:ext cx="5827909" cy="436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9568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20</TotalTime>
  <Words>257</Words>
  <Application>Microsoft Office PowerPoint</Application>
  <PresentationFormat>Custom</PresentationFormat>
  <Paragraphs>53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Parcel</vt:lpstr>
      <vt:lpstr>Call to worship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worship</dc:title>
  <dc:creator>Stacey Wilson</dc:creator>
  <cp:lastModifiedBy>UCA</cp:lastModifiedBy>
  <cp:revision>3</cp:revision>
  <dcterms:created xsi:type="dcterms:W3CDTF">2018-04-03T23:12:44Z</dcterms:created>
  <dcterms:modified xsi:type="dcterms:W3CDTF">2018-04-05T05:44:03Z</dcterms:modified>
</cp:coreProperties>
</file>