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24"/>
  </p:normalViewPr>
  <p:slideViewPr>
    <p:cSldViewPr snapToGrid="0" snapToObjects="1">
      <p:cViewPr>
        <p:scale>
          <a:sx n="79" d="100"/>
          <a:sy n="79" d="100"/>
        </p:scale>
        <p:origin x="-504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9ED6D-9519-B645-AE0F-853100940A22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2C30B-7305-714F-8E7E-427CB7FBB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55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289DD550-F1E6-A04B-98AF-9043D5C162EF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573C7B3-01D0-5243-A368-5A02C8D7E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45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533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05462" y="1516771"/>
            <a:ext cx="6096000" cy="32571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made many rules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and neglected the one common liberating law of love.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4" y="1557927"/>
            <a:ext cx="4081459" cy="30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00039" y="4773945"/>
            <a:ext cx="48291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i="1" dirty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H</a:t>
            </a: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ands cupped together in front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166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57424" y="187265"/>
            <a:ext cx="864393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Open our eyes to see you again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Risen and Real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Open our ears to your words of grace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Releasing and restoring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Open our lives to follow you afresh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effectLst/>
                <a:latin typeface="Calibri" charset="0"/>
                <a:ea typeface="ＭＳ 明朝" charset="-128"/>
                <a:cs typeface="Times New Roman" charset="0"/>
              </a:rPr>
              <a:t>Repentant and Ready. 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800" dirty="0" smtClean="0">
                <a:solidFill>
                  <a:srgbClr val="000000"/>
                </a:solidFill>
                <a:effectLst/>
                <a:latin typeface="Calibri" charset="0"/>
                <a:ea typeface="Times New Roman" charset="0"/>
                <a:cs typeface="Times New Roman" charset="0"/>
              </a:rPr>
              <a:t>If we confess our sins, he who is faithful and just will forgive us our sins and cleanse us from all unrighteousness. (1 John 1:9 )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800" b="1" dirty="0" smtClean="0">
                <a:solidFill>
                  <a:srgbClr val="000000"/>
                </a:solidFill>
                <a:effectLst/>
                <a:latin typeface="Calibri" charset="0"/>
                <a:ea typeface="Times New Roman" charset="0"/>
                <a:cs typeface="Times New Roman" charset="0"/>
              </a:rPr>
              <a:t>Thanks be to God. Amen</a:t>
            </a:r>
            <a:endParaRPr lang="en-GB" sz="2800" dirty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87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5437" y="571656"/>
            <a:ext cx="6096000" cy="5811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dirty="0" smtClean="0">
                <a:effectLst/>
                <a:ea typeface="ＭＳ 明朝" charset="-128"/>
                <a:cs typeface="Times New Roman" charset="0"/>
              </a:rPr>
              <a:t>Risen Lord Jesus </a:t>
            </a:r>
            <a:endParaRPr lang="en-GB" sz="2800" dirty="0" smtClean="0">
              <a:effectLst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effectLst/>
                <a:ea typeface="ＭＳ 明朝" charset="-128"/>
                <a:cs typeface="Times New Roman" charset="0"/>
              </a:rPr>
              <a:t>We are your disciples, </a:t>
            </a:r>
            <a:endParaRPr lang="en-GB" sz="2800" dirty="0" smtClean="0">
              <a:effectLst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2800" dirty="0" smtClean="0">
                <a:effectLst/>
                <a:ea typeface="ＭＳ 明朝" charset="-128"/>
                <a:cs typeface="Times New Roman" charset="0"/>
              </a:rPr>
              <a:t>though we have doubted and denied you, </a:t>
            </a:r>
            <a:endParaRPr lang="en-GB" sz="2800" dirty="0" smtClean="0">
              <a:effectLst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2800" dirty="0" smtClean="0">
                <a:effectLst/>
                <a:ea typeface="ＭＳ 明朝" charset="-128"/>
                <a:cs typeface="Times New Roman" charset="0"/>
              </a:rPr>
              <a:t>and closed our eyes to faith </a:t>
            </a:r>
            <a:endParaRPr lang="en-GB" sz="2800" dirty="0" smtClean="0">
              <a:effectLst/>
              <a:ea typeface="ＭＳ 明朝" charset="-128"/>
              <a:cs typeface="Times New Roman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800" b="1" dirty="0"/>
              <a:t>you call us again to forgiveness</a:t>
            </a:r>
            <a:endParaRPr lang="en-GB" sz="2800" dirty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800" dirty="0"/>
              <a:t>We bring our confessions to one another and to you</a:t>
            </a:r>
            <a:r>
              <a:rPr lang="en-US" sz="2800" dirty="0" smtClean="0"/>
              <a:t>…</a:t>
            </a:r>
            <a:endParaRPr lang="en-GB" sz="2800" dirty="0"/>
          </a:p>
        </p:txBody>
      </p:sp>
      <p:pic>
        <p:nvPicPr>
          <p:cNvPr id="3" name="Picture 2" descr="Macintosh HD:Users:bbarnett:Desktop:UCA Easter se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3" y="1445314"/>
            <a:ext cx="4081463" cy="32848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514475" y="5086350"/>
            <a:ext cx="2503827" cy="669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hands </a:t>
            </a:r>
            <a:r>
              <a:rPr lang="en-US" sz="2800" i="1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over eyes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289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2587" y="1400765"/>
            <a:ext cx="6096000" cy="3903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made you a stumbling block,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not a building block for community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US" sz="2800" b="1" dirty="0"/>
              <a:t>You call us to forgiveness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3" y="1557927"/>
            <a:ext cx="4081463" cy="30596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75061" y="5114925"/>
            <a:ext cx="38552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Fists on top </a:t>
            </a:r>
            <a:r>
              <a:rPr lang="en-US" sz="2800" i="1" smtClean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of each other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23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2587" y="1400765"/>
            <a:ext cx="6096000" cy="45498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used your name for dividing, excluding and accusing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Not uniting and healing or calling together 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3" y="1557927"/>
            <a:ext cx="4081462" cy="30596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75061" y="5114925"/>
            <a:ext cx="34692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Hands in front of you, </a:t>
            </a:r>
          </a:p>
          <a:p>
            <a:pPr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then pulled wide apart</a:t>
            </a:r>
          </a:p>
        </p:txBody>
      </p:sp>
    </p:spTree>
    <p:extLst>
      <p:ext uri="{BB962C8B-B14F-4D97-AF65-F5344CB8AC3E}">
        <p14:creationId xmlns:p14="http://schemas.microsoft.com/office/powerpoint/2010/main" val="100858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8299" y="814977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let waters of mercy stagnate and silt up,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where we might have let justice roll down like rivers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and been baptized in your cleansing grace and renewing life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3" y="1557927"/>
            <a:ext cx="4081462" cy="30596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1973" y="4800600"/>
            <a:ext cx="40814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F</a:t>
            </a: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ingers facing in towards each other wiggling like water ripples 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609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8299" y="814977"/>
            <a:ext cx="609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elevated leadership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not laying ourselves down for the sake of others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nor lifting up the lowly, 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3" y="1557927"/>
            <a:ext cx="4081461" cy="30596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1972" y="4773945"/>
            <a:ext cx="4081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Hands palms up arms extended pulsing upwards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44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05474" y="1347494"/>
            <a:ext cx="6096000" cy="3903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cut off from others,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and in doing so, disconnected from your living power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and fruitfulness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61972" y="4773945"/>
            <a:ext cx="4081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i="1" dirty="0">
                <a:solidFill>
                  <a:srgbClr val="F79646"/>
                </a:solidFill>
                <a:latin typeface="Calibri" charset="0"/>
                <a:ea typeface="ＭＳ 明朝" charset="-128"/>
                <a:cs typeface="Times New Roman" charset="0"/>
              </a:rPr>
              <a:t>A</a:t>
            </a: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rms folded across chest; turn back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2" y="1593500"/>
            <a:ext cx="4154594" cy="30596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6503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48312" y="1215027"/>
            <a:ext cx="609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exchanged your life giving, living word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for words of criticism, condemnation and cursing, </a:t>
            </a:r>
            <a:endParaRPr lang="en-GB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3" y="1557927"/>
            <a:ext cx="4081461" cy="30596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1972" y="4773945"/>
            <a:ext cx="42957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hands like mouths, opening and closing, in conflict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742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48312" y="1215027"/>
            <a:ext cx="6096000" cy="3903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Where we have silenced our stories of your spirit of hope, 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And suppressed the symphonic spirit song of many sounding voices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You call us to forgiveness</a:t>
            </a:r>
            <a:endParaRPr lang="en-GB" sz="28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GB" sz="28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974" y="1557927"/>
            <a:ext cx="4081459" cy="30596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1972" y="4773945"/>
            <a:ext cx="4295778" cy="669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Finger against lips in ‘</a:t>
            </a:r>
            <a:r>
              <a:rPr lang="en-US" sz="2800" i="1" dirty="0" err="1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shhhh</a:t>
            </a:r>
            <a:r>
              <a:rPr lang="en-US" sz="2800" i="1" dirty="0" smtClean="0">
                <a:solidFill>
                  <a:srgbClr val="F79646"/>
                </a:solidFill>
                <a:effectLst/>
                <a:latin typeface="Calibri" charset="0"/>
                <a:ea typeface="ＭＳ 明朝" charset="-128"/>
                <a:cs typeface="Times New Roman" charset="0"/>
              </a:rPr>
              <a:t>’</a:t>
            </a:r>
            <a:endParaRPr lang="en-GB" sz="2800" dirty="0" smtClean="0">
              <a:effectLst/>
              <a:latin typeface="Cambria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57203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69</TotalTime>
  <Words>375</Words>
  <Application>Microsoft Office PowerPoint</Application>
  <PresentationFormat>Custom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Parcel</vt:lpstr>
      <vt:lpstr>Confession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Confession</dc:title>
  <dc:creator>Stacey Wilson</dc:creator>
  <cp:lastModifiedBy>UCA</cp:lastModifiedBy>
  <cp:revision>8</cp:revision>
  <dcterms:created xsi:type="dcterms:W3CDTF">2018-04-03T04:04:23Z</dcterms:created>
  <dcterms:modified xsi:type="dcterms:W3CDTF">2018-04-05T05:49:26Z</dcterms:modified>
</cp:coreProperties>
</file>