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9"/>
  </p:handoutMasterIdLst>
  <p:sldIdLst>
    <p:sldId id="261" r:id="rId2"/>
    <p:sldId id="256" r:id="rId3"/>
    <p:sldId id="257" r:id="rId4"/>
    <p:sldId id="262" r:id="rId5"/>
    <p:sldId id="258" r:id="rId6"/>
    <p:sldId id="259" r:id="rId7"/>
    <p:sldId id="260" r:id="rId8"/>
  </p:sldIdLst>
  <p:sldSz cx="12192000" cy="6858000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>
        <p:scale>
          <a:sx n="79" d="100"/>
          <a:sy n="79" d="100"/>
        </p:scale>
        <p:origin x="-50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C6332-D368-4C96-8F08-47A7B68683FA}" type="datetimeFigureOut">
              <a:rPr lang="en-AU" smtClean="0"/>
              <a:t>29/05/2018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8313B-FF0E-4083-8198-D05F1991EB6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1606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F8E7D6-71BC-2943-B4B2-7698E69157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E05FAE7-933A-1947-94DA-C7AB508F1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CA8DAC8-810F-BA4F-B411-9EF1031E9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E4E703-2D93-F240-BC10-3D2C749CD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BD51B2E-7822-BB42-8BF6-27732D940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0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3633B2-6CAE-6E44-964A-5512F11C9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A582042-BFE7-0541-B175-37C995F95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D313E5-E22D-5F4D-BAD3-3CE64FD7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AD106E-8394-D84E-A529-4856B21F5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4721DB-4754-D946-A83D-801F38CB8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5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9435AD1-C7A5-9444-A284-E219C892E7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B8C4ECC-5A4D-624F-82E8-90428312D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18A698-0BF3-8B41-B3BE-8827049B0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E71E37F-376C-BB40-809D-8B685006E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7E5690-6D7B-7A42-9889-94796AAFD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5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6A0ADF-E324-0241-9CA1-1DE599333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35FF13-F48E-B34F-974A-DF9A27E38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99DCE6-B2A3-C844-8046-60B7F1053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F6F7C3-404E-5746-B84C-02DE2B9CF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83F0D9-3D6B-4640-8BE8-ADD03493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6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9D7937-532F-684C-A95B-77D3282A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30CCD88-2A02-1641-9330-D34FF5CCE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82584D-E0A2-884A-81ED-5423D015A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53A4F0C-20CB-7441-B8A2-6BA7DFBE0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F615486-7584-7A46-B3CA-0BF89135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8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BCFAD6-B3D9-824D-8AF2-5504E1EB0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4A2D5C1-F7A5-1444-8D67-5989CBF283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7A5D78F-575E-9B4C-9EE5-F0E56BE5E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581E113-5048-4844-8E6E-2EC68113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5B2675-B954-F049-9EB2-B8BE0FC8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3DF3FB-561C-7047-968F-E3C26422E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6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DA2039-C59B-AE40-AA8A-83CD02E55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74A329B-328C-C145-9002-75898E56B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593E994-50F8-3E41-85D5-FD3E34842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370E817-7357-6C40-A849-CDE8D8139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A248EB7-8D6B-F541-82B2-B20C87EACC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7F63E56-F222-EB4E-BAC2-48288B3F2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06B5EA2-5E98-114C-9CEF-5EB279CE3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F75BC89-198F-644A-83CA-610D0988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5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43C38-3443-B749-8878-E1E26EE9F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1435A14-6D44-1946-9CB6-02D4341FF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0FFBC3E-11D8-0846-B6C4-090101C5F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93E4A70-7DD9-8443-B64F-325028CF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1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40ACF37-75DD-6B4F-9087-F6ABE4419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74FFEC5-D38C-5846-911F-6249847D1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6F48333-9704-1641-8726-0DA14B2C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8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AF7D7E-61AB-3444-9A46-5482AA214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E7A2640-53C3-0744-8039-35817AD48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B29D5CB-3018-FC4D-95BB-5F0C4C1A61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192FCE0-5D81-B642-8E23-200AC503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E2623E8-9106-B041-BC81-B37ABEEB8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AD93E73-B4E2-7541-8E24-17C19BC6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AB796D-3E0F-B54D-8399-07B7687A9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3F1D1AA-D372-B449-9429-2C747F55D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554EEAB-338F-4E4C-8697-3DB1C63B0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71278B6-727F-D34C-AF4B-190CFD028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D1B25B7-0113-9747-8955-AD8829A7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57A3F0F-337F-134C-BE08-7E0BC6A36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0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B9A8C4A-A5E4-6A4E-9A34-B974262DE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532D9E6-EFEC-AF4B-BF11-8EDC93429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FDF7B00-E37C-A846-97BF-98F1A32C1B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D3917-E94A-C349-88DF-EE263F0CB3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4F57EB-4720-A348-AD98-44C2FBFAB1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92B9FD0-D33F-F848-A527-40F66D7E5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13877-49E0-E447-A2F0-FB01209DC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896F0EA-2FCE-4D45-A304-5699332BB0E8}"/>
              </a:ext>
            </a:extLst>
          </p:cNvPr>
          <p:cNvSpPr txBox="1"/>
          <p:nvPr/>
        </p:nvSpPr>
        <p:spPr>
          <a:xfrm>
            <a:off x="3538847" y="1555668"/>
            <a:ext cx="43602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66B93"/>
                </a:solidFill>
              </a:rPr>
              <a:t>Confession Prayer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1C1883E-466C-6F4E-8D42-49982E191C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57586"/>
            <a:ext cx="12192000" cy="275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0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82E503E-91DE-3649-91E8-4809D3EC19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29205"/>
            <a:ext cx="12192000" cy="18287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B48B00-7808-2649-9451-73F171C48DBB}"/>
              </a:ext>
            </a:extLst>
          </p:cNvPr>
          <p:cNvSpPr/>
          <p:nvPr/>
        </p:nvSpPr>
        <p:spPr>
          <a:xfrm>
            <a:off x="676893" y="125429"/>
            <a:ext cx="1098467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effectLst/>
                <a:latin typeface="Arial" panose="020B0604020202020204" pitchFamily="34" charset="0"/>
              </a:rPr>
              <a:t>Lord of the Sabbath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the day of rest</a:t>
            </a:r>
          </a:p>
          <a:p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You rolled up your sleeves and loved your work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Then you rolled over and rested 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And your Sabbath rest was made for the benefit of humans 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Not humans for the benefit of the Sabbath</a:t>
            </a:r>
            <a:endParaRPr lang="en-AU" sz="3200" dirty="0">
              <a:solidFill>
                <a:srgbClr val="FAA66D"/>
              </a:solidFill>
              <a:effectLst/>
              <a:latin typeface="Arial" panose="020B0604020202020204" pitchFamily="34" charset="0"/>
            </a:endParaRPr>
          </a:p>
          <a:p>
            <a:endParaRPr lang="en-AU" sz="3200" b="1" i="1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i="1" dirty="0">
                <a:solidFill>
                  <a:srgbClr val="59ADB8"/>
                </a:solidFill>
                <a:effectLst/>
                <a:latin typeface="Arial" panose="020B0604020202020204" pitchFamily="34" charset="0"/>
              </a:rPr>
              <a:t>Your mercies are new every morning</a:t>
            </a:r>
            <a:endParaRPr lang="en-AU" sz="3200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66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F84062E-E0DA-6D44-8AE5-B8D443D293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14925"/>
            <a:ext cx="12192000" cy="17430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D6665D2-A99C-5949-9E8E-56243D780A68}"/>
              </a:ext>
            </a:extLst>
          </p:cNvPr>
          <p:cNvSpPr/>
          <p:nvPr/>
        </p:nvSpPr>
        <p:spPr>
          <a:xfrm>
            <a:off x="831273" y="332510"/>
            <a:ext cx="10984675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effectLst/>
                <a:latin typeface="Arial" panose="020B0604020202020204" pitchFamily="34" charset="0"/>
              </a:rPr>
              <a:t>We have rolled up our sleeves 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And rolled up to work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effectLst/>
                <a:latin typeface="Arial" panose="020B0604020202020204" pitchFamily="34" charset="0"/>
              </a:rPr>
              <a:t>and the days have rolled on and on</a:t>
            </a:r>
            <a:endParaRPr lang="en-AU" sz="3200" dirty="0">
              <a:effectLst/>
              <a:latin typeface="Arial" panose="020B0604020202020204" pitchFamily="34" charset="0"/>
            </a:endParaRPr>
          </a:p>
          <a:p>
            <a:endParaRPr lang="en-AU" sz="1100" dirty="0"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(A)Forgive us for over-working our bodies</a:t>
            </a:r>
          </a:p>
          <a:p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(B)Forgive us for over-working the bodies of others</a:t>
            </a: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(C)Forgive us for over-working the earth</a:t>
            </a:r>
            <a:r>
              <a:rPr lang="en-AU" sz="3200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AU" sz="3200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</a:br>
            <a:r>
              <a:rPr lang="en-AU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.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i="1" dirty="0">
                <a:solidFill>
                  <a:srgbClr val="59ADB8"/>
                </a:solidFill>
                <a:effectLst/>
                <a:latin typeface="Arial" panose="020B0604020202020204" pitchFamily="34" charset="0"/>
              </a:rPr>
              <a:t>Your mercies are new every morning</a:t>
            </a:r>
            <a:endParaRPr lang="en-AU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34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45555C5-9065-944A-A4AD-2CEABA9BD970}"/>
              </a:ext>
            </a:extLst>
          </p:cNvPr>
          <p:cNvSpPr/>
          <p:nvPr/>
        </p:nvSpPr>
        <p:spPr>
          <a:xfrm>
            <a:off x="1409204" y="469512"/>
            <a:ext cx="1037111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latin typeface="Arial" panose="020B0604020202020204" pitchFamily="34" charset="0"/>
              </a:rPr>
              <a:t>Young Samuel lived in the Temple day and night</a:t>
            </a:r>
            <a:r>
              <a:rPr lang="en-AU" sz="3600" dirty="0">
                <a:solidFill>
                  <a:srgbClr val="6B6B6E"/>
                </a:solidFill>
                <a:latin typeface="Arial" panose="020B0604020202020204" pitchFamily="34" charset="0"/>
              </a:rPr>
              <a:t/>
            </a:r>
            <a:br>
              <a:rPr lang="en-AU" sz="3600" dirty="0">
                <a:solidFill>
                  <a:srgbClr val="6B6B6E"/>
                </a:solidFill>
                <a:latin typeface="Arial" panose="020B0604020202020204" pitchFamily="34" charset="0"/>
              </a:rPr>
            </a:br>
            <a:endParaRPr lang="en-AU" sz="3600" dirty="0">
              <a:solidFill>
                <a:srgbClr val="6B6B6E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838D6F7-530A-6549-AFCC-FD956BAB59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1597" y="1405439"/>
            <a:ext cx="6631016" cy="496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2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93DE381-97F7-D549-8BAE-7C0D4A4C1947}"/>
              </a:ext>
            </a:extLst>
          </p:cNvPr>
          <p:cNvSpPr/>
          <p:nvPr/>
        </p:nvSpPr>
        <p:spPr>
          <a:xfrm>
            <a:off x="1092530" y="478488"/>
            <a:ext cx="10485911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effectLst/>
                <a:latin typeface="Arial" panose="020B0604020202020204" pitchFamily="34" charset="0"/>
              </a:rPr>
              <a:t/>
            </a:r>
            <a:br>
              <a:rPr lang="en-AU" dirty="0">
                <a:effectLst/>
                <a:latin typeface="Arial" panose="020B0604020202020204" pitchFamily="34" charset="0"/>
              </a:rPr>
            </a:br>
            <a:endParaRPr lang="en-AU" dirty="0">
              <a:effectLst/>
              <a:latin typeface="Arial" panose="020B0604020202020204" pitchFamily="34" charset="0"/>
            </a:endParaRPr>
          </a:p>
          <a:p>
            <a:r>
              <a:rPr lang="en-AU" sz="28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(A)Forgive us for rushing in and out of worship </a:t>
            </a:r>
            <a:endParaRPr lang="en-AU" sz="28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28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as if it’s just another diary item</a:t>
            </a:r>
          </a:p>
          <a:p>
            <a:endParaRPr lang="en-AU" sz="28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28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(B)Forgive us for missing your presence </a:t>
            </a:r>
          </a:p>
          <a:p>
            <a:r>
              <a:rPr lang="en-AU" sz="28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with us in the every day</a:t>
            </a:r>
          </a:p>
          <a:p>
            <a:endParaRPr lang="en-AU" sz="28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28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(C)Forgive us for missing your voice </a:t>
            </a:r>
          </a:p>
          <a:p>
            <a:r>
              <a:rPr lang="en-AU" sz="28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when it comes to those who are small</a:t>
            </a:r>
            <a:endParaRPr lang="en-AU" sz="28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2800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AU" sz="2800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</a:br>
            <a:endParaRPr lang="en-AU" sz="28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2800" b="1" i="1" dirty="0">
                <a:solidFill>
                  <a:srgbClr val="59ADB8"/>
                </a:solidFill>
                <a:effectLst/>
                <a:latin typeface="Arial" panose="020B0604020202020204" pitchFamily="34" charset="0"/>
              </a:rPr>
              <a:t>Your mercies are new every morning</a:t>
            </a:r>
            <a:endParaRPr lang="en-AU" sz="2800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4EB6C4C-669C-F543-B3A7-0A7F547CAD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275" y="2896638"/>
            <a:ext cx="3800475" cy="284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55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541E3EB-430C-6447-85E6-72DD62FCFE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00639"/>
            <a:ext cx="12192000" cy="175736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1057C19-5B18-A34F-AFF3-26B36BB1D359}"/>
              </a:ext>
            </a:extLst>
          </p:cNvPr>
          <p:cNvSpPr/>
          <p:nvPr/>
        </p:nvSpPr>
        <p:spPr>
          <a:xfrm>
            <a:off x="1076695" y="600417"/>
            <a:ext cx="89817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lphaUcParenBoth"/>
            </a:pPr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Forgive us for filling our days with grudges and jealousies</a:t>
            </a:r>
          </a:p>
          <a:p>
            <a:pPr marL="514350" indent="-514350">
              <a:buAutoNum type="alphaUcParenBoth"/>
            </a:pP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(B) grasping for power </a:t>
            </a:r>
          </a:p>
          <a:p>
            <a:r>
              <a:rPr lang="en-AU" sz="3200" b="1" dirty="0">
                <a:solidFill>
                  <a:srgbClr val="6B6B6E"/>
                </a:solidFill>
                <a:latin typeface="Arial" panose="020B0604020202020204" pitchFamily="34" charset="0"/>
              </a:rPr>
              <a:t>	</a:t>
            </a:r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and judging unjustly</a:t>
            </a:r>
          </a:p>
          <a:p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(C) grumbling in our abundance </a:t>
            </a:r>
          </a:p>
          <a:p>
            <a:r>
              <a:rPr lang="en-AU" sz="3200" b="1" dirty="0">
                <a:solidFill>
                  <a:srgbClr val="6B6B6E"/>
                </a:solidFill>
                <a:latin typeface="Arial" panose="020B0604020202020204" pitchFamily="34" charset="0"/>
              </a:rPr>
              <a:t>	</a:t>
            </a:r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and guarding our privilege.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endParaRPr lang="en-AU" sz="14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i="1" dirty="0">
                <a:solidFill>
                  <a:srgbClr val="59ADB8"/>
                </a:solidFill>
                <a:effectLst/>
                <a:latin typeface="Arial" panose="020B0604020202020204" pitchFamily="34" charset="0"/>
              </a:rPr>
              <a:t>Forgive us, Lord. </a:t>
            </a:r>
            <a:endParaRPr lang="en-AU" sz="3200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8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6C8D646-9DA7-2F4D-9C0D-174595E08980}"/>
              </a:ext>
            </a:extLst>
          </p:cNvPr>
          <p:cNvSpPr/>
          <p:nvPr/>
        </p:nvSpPr>
        <p:spPr>
          <a:xfrm>
            <a:off x="629391" y="265398"/>
            <a:ext cx="1056903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In your grace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we roll over a fresh page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and begin again to listen for your voice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and to learn your ways of love.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As we receive your mercy,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and gift of rest from striving,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may we leave space in our days </a:t>
            </a:r>
            <a:endParaRPr lang="en-AU" sz="3200" dirty="0">
              <a:solidFill>
                <a:srgbClr val="6B6B6E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6B6B6E"/>
                </a:solidFill>
                <a:effectLst/>
                <a:latin typeface="Arial" panose="020B0604020202020204" pitchFamily="34" charset="0"/>
              </a:rPr>
              <a:t>for you. </a:t>
            </a:r>
          </a:p>
          <a:p>
            <a:endParaRPr lang="en-AU" sz="3200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i="1" dirty="0">
                <a:solidFill>
                  <a:srgbClr val="59ADB8"/>
                </a:solidFill>
                <a:effectLst/>
                <a:latin typeface="Arial" panose="020B0604020202020204" pitchFamily="34" charset="0"/>
              </a:rPr>
              <a:t>(Pause)</a:t>
            </a:r>
            <a:endParaRPr lang="en-AU" sz="3200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  <a:p>
            <a:r>
              <a:rPr lang="en-AU" sz="3200" b="1" dirty="0">
                <a:solidFill>
                  <a:srgbClr val="59ADB8"/>
                </a:solidFill>
                <a:effectLst/>
                <a:latin typeface="Arial" panose="020B0604020202020204" pitchFamily="34" charset="0"/>
              </a:rPr>
              <a:t>Amen</a:t>
            </a:r>
            <a:endParaRPr lang="en-AU" dirty="0">
              <a:solidFill>
                <a:srgbClr val="59ADB8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CCD6CC4-2792-6B4B-95B3-0A9B9ADCE1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3201" y="4900616"/>
            <a:ext cx="9244012" cy="1871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4558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59</Words>
  <Application>Microsoft Office PowerPoint</Application>
  <PresentationFormat>Custom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Barnett</dc:creator>
  <cp:lastModifiedBy>UCA</cp:lastModifiedBy>
  <cp:revision>5</cp:revision>
  <cp:lastPrinted>2018-05-29T00:29:58Z</cp:lastPrinted>
  <dcterms:created xsi:type="dcterms:W3CDTF">2018-05-28T06:47:03Z</dcterms:created>
  <dcterms:modified xsi:type="dcterms:W3CDTF">2018-05-29T00:30:54Z</dcterms:modified>
</cp:coreProperties>
</file>