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9" d="100"/>
          <a:sy n="79" d="100"/>
        </p:scale>
        <p:origin x="-1260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281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370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66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76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0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254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11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992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00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934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266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365C5-B8A3-834F-82CD-08CFDB5220CA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A5D2E-F684-EE4B-BEB4-C1BFDB554A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09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6977" y="982684"/>
            <a:ext cx="701581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Prayers for those who are missing</a:t>
            </a:r>
            <a:endParaRPr lang="en-US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371" y="2101431"/>
            <a:ext cx="3068525" cy="409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460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500"/>
            <a:ext cx="9144000" cy="595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677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5600"/>
            <a:ext cx="9144000" cy="614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808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2908"/>
            <a:ext cx="9144000" cy="52592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394" y="4552826"/>
            <a:ext cx="1651193" cy="220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753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</Words>
  <Application>Microsoft Office PowerPoint</Application>
  <PresentationFormat>On-screen Show 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barnett</dc:creator>
  <cp:lastModifiedBy>UCA</cp:lastModifiedBy>
  <cp:revision>1</cp:revision>
  <dcterms:created xsi:type="dcterms:W3CDTF">2018-06-06T01:21:47Z</dcterms:created>
  <dcterms:modified xsi:type="dcterms:W3CDTF">2018-06-07T04:01:46Z</dcterms:modified>
</cp:coreProperties>
</file>