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723"/>
    <p:restoredTop sz="94637"/>
  </p:normalViewPr>
  <p:slideViewPr>
    <p:cSldViewPr snapToGrid="0" snapToObjects="1">
      <p:cViewPr>
        <p:scale>
          <a:sx n="78" d="100"/>
          <a:sy n="78" d="100"/>
        </p:scale>
        <p:origin x="-96" y="-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36C82EF-A1DE-3048-8D5B-A21683DF25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2BD1044-DA65-D141-AFB2-40E0A4BDA9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6577118-0398-A144-A328-8DE248454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D2B37-4BF5-044F-B17E-36C8E0530B23}" type="datetimeFigureOut">
              <a:rPr lang="en-US" smtClean="0"/>
              <a:t>6/12/2018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0233CEA-BC47-B945-9AA7-ACDC7EC87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145AB5-F458-9D4A-9501-478D1013F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D4B9A-1EEF-FF42-A727-00C8DDA4A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636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4E63229-4352-8247-972E-CF05B3B8E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ADEC9CD-2742-3B41-861B-1B2A2F3195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8257A1F-9208-C047-8873-11E40232F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D2B37-4BF5-044F-B17E-36C8E0530B23}" type="datetimeFigureOut">
              <a:rPr lang="en-US" smtClean="0"/>
              <a:t>6/12/2018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0EDE45F-C8CA-DA43-AD63-C0C5536E8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7438B46-6E73-FB4B-B9CB-DB2E9D43F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D4B9A-1EEF-FF42-A727-00C8DDA4A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830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A9026B7E-4355-C74E-B5A2-50DABDAB16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D72F0CD-A767-3F4C-986E-7CE39B2A6A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C20268-49C9-3545-A760-CFCDF4B41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D2B37-4BF5-044F-B17E-36C8E0530B23}" type="datetimeFigureOut">
              <a:rPr lang="en-US" smtClean="0"/>
              <a:t>6/12/2018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E8650E2-B325-E642-8268-0C1DFD880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6D6F803-B5D6-B64D-AE1B-9E0B19534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D4B9A-1EEF-FF42-A727-00C8DDA4A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7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CD1074A-9627-AE4B-965D-EE1DF4DAC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FB19882-56BB-884B-AF38-3B4F768653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3893C60-E7BE-D040-9CA5-F3BFE581C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D2B37-4BF5-044F-B17E-36C8E0530B23}" type="datetimeFigureOut">
              <a:rPr lang="en-US" smtClean="0"/>
              <a:t>6/12/2018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3B3F43B-05EE-0745-8AA0-451C51807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C79511D-C2C7-8143-B986-B9E5E1082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D4B9A-1EEF-FF42-A727-00C8DDA4A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770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FC70FD4-394F-8B46-B751-DE080E8B2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93BB4AE-1BF5-104D-9F4B-544F2B5260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FE6E468-FF5B-9E47-8940-4D9DF0AC7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D2B37-4BF5-044F-B17E-36C8E0530B23}" type="datetimeFigureOut">
              <a:rPr lang="en-US" smtClean="0"/>
              <a:t>6/12/2018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99F3B97-1206-2948-AA0D-E0ABF8364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82915BB-31AF-5841-8F90-5E258A326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D4B9A-1EEF-FF42-A727-00C8DDA4A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017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E0C8B0-E18C-2B48-A80D-CBF9ADD0F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DA8EAD9-5F37-6445-BDAF-720470F20E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5A01561-F921-904E-9D8A-CA37753191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878BBB0-568A-5B4C-A3DA-06DB960BD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D2B37-4BF5-044F-B17E-36C8E0530B23}" type="datetimeFigureOut">
              <a:rPr lang="en-US" smtClean="0"/>
              <a:t>6/12/2018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305CE91-0E3D-6F49-B714-F7CEE09F9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4827C4D-5D35-C54A-93F8-5A5745A57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D4B9A-1EEF-FF42-A727-00C8DDA4A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302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62DD1AC-B5F7-414F-A2AD-5ABD591DB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09D3F8C-20C7-3C43-9FD0-655A0C075D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3D0344B-6E77-5B4B-9151-356D1AB3B4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60EC8A88-CE42-2D48-B752-7B6E4642B6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40C4808D-B76B-4F4A-9BA8-645F718B55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CFA5785-3C00-F449-B295-6F3814B29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D2B37-4BF5-044F-B17E-36C8E0530B23}" type="datetimeFigureOut">
              <a:rPr lang="en-US" smtClean="0"/>
              <a:t>6/12/2018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97AA7AB-8EC6-AA47-AF71-8DC188C13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E4DE8E5D-5224-C04F-8611-42655F877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D4B9A-1EEF-FF42-A727-00C8DDA4A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332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99C16B3-DE4C-2E4A-986D-EB746E8F6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39C7667-3F37-2A47-8C8B-0B99AB81E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D2B37-4BF5-044F-B17E-36C8E0530B23}" type="datetimeFigureOut">
              <a:rPr lang="en-US" smtClean="0"/>
              <a:t>6/12/2018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E3AA3016-7BC5-854C-81A7-BA657F611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8FCF40E-16CD-3045-ACAB-B7A5C0A10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D4B9A-1EEF-FF42-A727-00C8DDA4A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80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DAF122E3-3447-DE42-A000-D52C537EB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D2B37-4BF5-044F-B17E-36C8E0530B23}" type="datetimeFigureOut">
              <a:rPr lang="en-US" smtClean="0"/>
              <a:t>6/12/2018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3E2920A-A015-D842-8622-E7CD77A9E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6101818-0026-E74D-A84C-18A02CB5C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D4B9A-1EEF-FF42-A727-00C8DDA4A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737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8A960F1-D148-8649-A824-7A6684B87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B49547C-5ED0-9549-900C-6CA3264B22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8B3371B-0A4A-914E-8FD2-C9730EB57D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64EA1CA-387F-EC43-866D-B73B860A5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D2B37-4BF5-044F-B17E-36C8E0530B23}" type="datetimeFigureOut">
              <a:rPr lang="en-US" smtClean="0"/>
              <a:t>6/12/2018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91E66D9-2BCF-7E4D-9FD5-8814014A7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68F2BAB-70B3-A54B-A22B-45F58A719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D4B9A-1EEF-FF42-A727-00C8DDA4A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688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E5981B-26E3-E84D-877D-66C8FEC87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8B11A676-22F6-BB47-B051-E56F6E3305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5BD57E2-D961-E044-AC6A-970BB05631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60E78E2-EF4D-284A-B928-B9A145181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D2B37-4BF5-044F-B17E-36C8E0530B23}" type="datetimeFigureOut">
              <a:rPr lang="en-US" smtClean="0"/>
              <a:t>6/12/2018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B901EB2-B3AA-F441-9022-1A0188B21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7403870-0701-FC4C-B3BE-832B84440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D4B9A-1EEF-FF42-A727-00C8DDA4A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880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21647973-E224-0442-8403-7595A20C7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CB14217-B644-FB47-8187-2D9B4424B6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40885A2-CCD8-6C46-8FE5-4E042325BE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D2B37-4BF5-044F-B17E-36C8E0530B23}" type="datetimeFigureOut">
              <a:rPr lang="en-US" smtClean="0"/>
              <a:t>6/12/2018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125A47C-8581-4142-8AB1-273630D56A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11D8F23-067E-D943-A8BF-4C9ED47E32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D4B9A-1EEF-FF42-A727-00C8DDA4A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635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9B2F6E5-415B-024D-BB94-CFC76238C932}"/>
              </a:ext>
            </a:extLst>
          </p:cNvPr>
          <p:cNvSpPr/>
          <p:nvPr/>
        </p:nvSpPr>
        <p:spPr>
          <a:xfrm>
            <a:off x="2042160" y="1088886"/>
            <a:ext cx="88620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b="1" dirty="0">
                <a:effectLst/>
                <a:latin typeface="Arial" panose="020B0604020202020204" pitchFamily="34" charset="0"/>
              </a:rPr>
              <a:t>Call to Worship </a:t>
            </a:r>
          </a:p>
          <a:p>
            <a:pPr algn="ctr"/>
            <a:r>
              <a:rPr lang="en-AU" sz="3600" b="1" dirty="0">
                <a:effectLst/>
                <a:latin typeface="Arial" panose="020B0604020202020204" pitchFamily="34" charset="0"/>
              </a:rPr>
              <a:t>Open wide your hearts</a:t>
            </a:r>
            <a:r>
              <a:rPr lang="en-AU" sz="3600" dirty="0">
                <a:effectLst/>
                <a:latin typeface="Arial" panose="020B0604020202020204" pitchFamily="34" charset="0"/>
              </a:rPr>
              <a:t/>
            </a:r>
            <a:br>
              <a:rPr lang="en-AU" sz="3600" dirty="0">
                <a:effectLst/>
                <a:latin typeface="Arial" panose="020B0604020202020204" pitchFamily="34" charset="0"/>
              </a:rPr>
            </a:br>
            <a:r>
              <a:rPr lang="en-AU" sz="3600" dirty="0">
                <a:effectLst/>
                <a:latin typeface="Arial" panose="020B0604020202020204" pitchFamily="34" charset="0"/>
              </a:rPr>
              <a:t/>
            </a:r>
            <a:br>
              <a:rPr lang="en-AU" sz="3600" dirty="0">
                <a:effectLst/>
                <a:latin typeface="Arial" panose="020B0604020202020204" pitchFamily="34" charset="0"/>
              </a:rPr>
            </a:br>
            <a:endParaRPr lang="en-AU" sz="3600" dirty="0">
              <a:solidFill>
                <a:srgbClr val="4E5D93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36560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284F0C0E-F120-B547-B129-6C974E09AA23}"/>
              </a:ext>
            </a:extLst>
          </p:cNvPr>
          <p:cNvSpPr/>
          <p:nvPr/>
        </p:nvSpPr>
        <p:spPr>
          <a:xfrm>
            <a:off x="662940" y="612845"/>
            <a:ext cx="104698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600" dirty="0">
                <a:effectLst/>
                <a:latin typeface="Arial" panose="020B0604020202020204" pitchFamily="34" charset="0"/>
              </a:rPr>
              <a:t/>
            </a:r>
            <a:br>
              <a:rPr lang="en-AU" sz="3600" dirty="0">
                <a:effectLst/>
                <a:latin typeface="Arial" panose="020B0604020202020204" pitchFamily="34" charset="0"/>
              </a:rPr>
            </a:br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effectLst/>
                <a:latin typeface="Arial" panose="020B0604020202020204" pitchFamily="34" charset="0"/>
              </a:rPr>
              <a:t>Voice 1: We bring our hearts </a:t>
            </a:r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effectLst/>
                <a:latin typeface="Arial" panose="020B0604020202020204" pitchFamily="34" charset="0"/>
              </a:rPr>
              <a:t>to grow in kindness, genuine love, </a:t>
            </a:r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effectLst/>
                <a:latin typeface="Arial" panose="020B0604020202020204" pitchFamily="34" charset="0"/>
              </a:rPr>
              <a:t>truthful speech, and holiness of spirit, </a:t>
            </a:r>
            <a:r>
              <a:rPr lang="en-AU" sz="3600" dirty="0">
                <a:effectLst/>
                <a:latin typeface="Arial" panose="020B0604020202020204" pitchFamily="34" charset="0"/>
              </a:rPr>
              <a:t/>
            </a:r>
            <a:br>
              <a:rPr lang="en-AU" sz="3600" dirty="0">
                <a:effectLst/>
                <a:latin typeface="Arial" panose="020B0604020202020204" pitchFamily="34" charset="0"/>
              </a:rPr>
            </a:br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00BCF2"/>
                </a:solidFill>
                <a:effectLst/>
                <a:latin typeface="Arial" panose="020B0604020202020204" pitchFamily="34" charset="0"/>
              </a:rPr>
              <a:t>All: We bring our hearts </a:t>
            </a:r>
            <a:endParaRPr lang="en-AU" sz="3600" dirty="0">
              <a:solidFill>
                <a:srgbClr val="00BCF2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8968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C1CD904C-428C-3146-848A-AA593F8A8F14}"/>
              </a:ext>
            </a:extLst>
          </p:cNvPr>
          <p:cNvSpPr/>
          <p:nvPr/>
        </p:nvSpPr>
        <p:spPr>
          <a:xfrm>
            <a:off x="914400" y="1036380"/>
            <a:ext cx="104013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600" b="1" dirty="0">
                <a:effectLst/>
                <a:latin typeface="Arial" panose="020B0604020202020204" pitchFamily="34" charset="0"/>
              </a:rPr>
              <a:t>Voice 1: We open wide our hearts </a:t>
            </a:r>
          </a:p>
          <a:p>
            <a:r>
              <a:rPr lang="en-AU" sz="3600" b="1" dirty="0">
                <a:latin typeface="Arial" panose="020B0604020202020204" pitchFamily="34" charset="0"/>
              </a:rPr>
              <a:t>		</a:t>
            </a:r>
            <a:r>
              <a:rPr lang="en-AU" sz="3600" b="1" dirty="0">
                <a:effectLst/>
                <a:latin typeface="Arial" panose="020B0604020202020204" pitchFamily="34" charset="0"/>
              </a:rPr>
              <a:t>for God is here </a:t>
            </a:r>
            <a:endParaRPr lang="en-AU" sz="3600" dirty="0">
              <a:effectLst/>
              <a:latin typeface="Arial" panose="020B0604020202020204" pitchFamily="34" charset="0"/>
            </a:endParaRPr>
          </a:p>
          <a:p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00BCF2"/>
                </a:solidFill>
                <a:effectLst/>
                <a:latin typeface="Arial" panose="020B0604020202020204" pitchFamily="34" charset="0"/>
              </a:rPr>
              <a:t>All: We open our hearts </a:t>
            </a:r>
            <a:r>
              <a:rPr lang="en-AU" sz="3600" dirty="0">
                <a:effectLst/>
                <a:latin typeface="Arial" panose="020B0604020202020204" pitchFamily="34" charset="0"/>
              </a:rPr>
              <a:t/>
            </a:r>
            <a:br>
              <a:rPr lang="en-AU" sz="3600" dirty="0">
                <a:effectLst/>
                <a:latin typeface="Arial" panose="020B0604020202020204" pitchFamily="34" charset="0"/>
              </a:rPr>
            </a:br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963850"/>
                </a:solidFill>
                <a:effectLst/>
                <a:latin typeface="Arial" panose="020B0604020202020204" pitchFamily="34" charset="0"/>
              </a:rPr>
              <a:t>Voice 2: Now is the time!</a:t>
            </a:r>
            <a:endParaRPr lang="en-AU" sz="3600" dirty="0">
              <a:solidFill>
                <a:srgbClr val="963850"/>
              </a:solidFill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83366E"/>
                </a:solidFill>
                <a:effectLst/>
                <a:latin typeface="Arial" panose="020B0604020202020204" pitchFamily="34" charset="0"/>
              </a:rPr>
              <a:t>Voice 3: No obstacle in anyone’s way</a:t>
            </a:r>
            <a:endParaRPr lang="en-AU" sz="3600" dirty="0">
              <a:solidFill>
                <a:srgbClr val="83366E"/>
              </a:solidFill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4E5D93"/>
                </a:solidFill>
                <a:effectLst/>
                <a:latin typeface="Arial" panose="020B0604020202020204" pitchFamily="34" charset="0"/>
              </a:rPr>
              <a:t>Voice 4: No restrictions</a:t>
            </a:r>
            <a:endParaRPr lang="en-AU" sz="3600" dirty="0">
              <a:solidFill>
                <a:srgbClr val="4E5D93"/>
              </a:solidFill>
              <a:effectLst/>
              <a:latin typeface="Arial" panose="020B0604020202020204" pitchFamily="34" charset="0"/>
            </a:endParaRPr>
          </a:p>
          <a:p>
            <a:r>
              <a:rPr lang="en-AU" dirty="0">
                <a:effectLst/>
                <a:latin typeface="Arial" panose="020B0604020202020204" pitchFamily="34" charset="0"/>
              </a:rPr>
              <a:t/>
            </a:r>
            <a:br>
              <a:rPr lang="en-AU" dirty="0">
                <a:effectLst/>
                <a:latin typeface="Arial" panose="020B0604020202020204" pitchFamily="34" charset="0"/>
              </a:rPr>
            </a:br>
            <a:endParaRPr lang="en-AU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460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9B2F6E5-415B-024D-BB94-CFC76238C932}"/>
              </a:ext>
            </a:extLst>
          </p:cNvPr>
          <p:cNvSpPr/>
          <p:nvPr/>
        </p:nvSpPr>
        <p:spPr>
          <a:xfrm>
            <a:off x="2042160" y="1088886"/>
            <a:ext cx="886206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600" b="1" dirty="0">
                <a:effectLst/>
                <a:latin typeface="Arial" panose="020B0604020202020204" pitchFamily="34" charset="0"/>
              </a:rPr>
              <a:t>Voice 1: Open wide your hearts</a:t>
            </a:r>
            <a:r>
              <a:rPr lang="en-AU" sz="3600" dirty="0">
                <a:effectLst/>
                <a:latin typeface="Arial" panose="020B0604020202020204" pitchFamily="34" charset="0"/>
              </a:rPr>
              <a:t/>
            </a:r>
            <a:br>
              <a:rPr lang="en-AU" sz="3600" dirty="0">
                <a:effectLst/>
                <a:latin typeface="Arial" panose="020B0604020202020204" pitchFamily="34" charset="0"/>
              </a:rPr>
            </a:br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00BCF2"/>
                </a:solidFill>
                <a:effectLst/>
                <a:latin typeface="Arial" panose="020B0604020202020204" pitchFamily="34" charset="0"/>
              </a:rPr>
              <a:t>All: We open our hearts </a:t>
            </a:r>
            <a:r>
              <a:rPr lang="en-AU" sz="3600" dirty="0">
                <a:effectLst/>
                <a:latin typeface="Arial" panose="020B0604020202020204" pitchFamily="34" charset="0"/>
              </a:rPr>
              <a:t/>
            </a:r>
            <a:br>
              <a:rPr lang="en-AU" sz="3600" dirty="0">
                <a:effectLst/>
                <a:latin typeface="Arial" panose="020B0604020202020204" pitchFamily="34" charset="0"/>
              </a:rPr>
            </a:br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963850"/>
                </a:solidFill>
                <a:effectLst/>
                <a:latin typeface="Arial" panose="020B0604020202020204" pitchFamily="34" charset="0"/>
              </a:rPr>
              <a:t>Voice 2: Now is the time!</a:t>
            </a:r>
            <a:endParaRPr lang="en-AU" sz="3600" dirty="0">
              <a:solidFill>
                <a:srgbClr val="963850"/>
              </a:solidFill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83366E"/>
                </a:solidFill>
                <a:effectLst/>
                <a:latin typeface="Arial" panose="020B0604020202020204" pitchFamily="34" charset="0"/>
              </a:rPr>
              <a:t>Voice 3: No obstacle in anyone’s way</a:t>
            </a:r>
            <a:endParaRPr lang="en-AU" sz="3600" dirty="0">
              <a:solidFill>
                <a:srgbClr val="83366E"/>
              </a:solidFill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4E5D93"/>
                </a:solidFill>
                <a:effectLst/>
                <a:latin typeface="Arial" panose="020B0604020202020204" pitchFamily="34" charset="0"/>
              </a:rPr>
              <a:t>Voice 4: No restrictions</a:t>
            </a:r>
            <a:endParaRPr lang="en-AU" sz="3600" dirty="0">
              <a:solidFill>
                <a:srgbClr val="4E5D93"/>
              </a:solidFill>
              <a:effectLst/>
              <a:latin typeface="Arial" panose="020B0604020202020204" pitchFamily="34" charset="0"/>
            </a:endParaRPr>
          </a:p>
          <a:p>
            <a:r>
              <a:rPr lang="en-AU" sz="3600" dirty="0">
                <a:effectLst/>
                <a:latin typeface="Arial" panose="020B0604020202020204" pitchFamily="34" charset="0"/>
              </a:rPr>
              <a:t/>
            </a:r>
            <a:br>
              <a:rPr lang="en-AU" sz="3600" dirty="0">
                <a:effectLst/>
                <a:latin typeface="Arial" panose="020B0604020202020204" pitchFamily="34" charset="0"/>
              </a:rPr>
            </a:br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dirty="0">
                <a:effectLst/>
                <a:latin typeface="Arial" panose="020B0604020202020204" pitchFamily="34" charset="0"/>
              </a:rPr>
              <a:t/>
            </a:r>
            <a:br>
              <a:rPr lang="en-AU" sz="3600" dirty="0">
                <a:effectLst/>
                <a:latin typeface="Arial" panose="020B0604020202020204" pitchFamily="34" charset="0"/>
              </a:rPr>
            </a:br>
            <a:endParaRPr lang="en-AU" sz="3600" dirty="0">
              <a:solidFill>
                <a:srgbClr val="4E5D93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97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A098A480-E715-6047-AA49-86C947DA6CD1}"/>
              </a:ext>
            </a:extLst>
          </p:cNvPr>
          <p:cNvSpPr/>
          <p:nvPr/>
        </p:nvSpPr>
        <p:spPr>
          <a:xfrm>
            <a:off x="1097280" y="533460"/>
            <a:ext cx="98983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AU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effectLst/>
                <a:latin typeface="Arial" panose="020B0604020202020204" pitchFamily="34" charset="0"/>
              </a:rPr>
              <a:t>Voice 1: Open wide your hearts to let the 			love of God pour in</a:t>
            </a:r>
            <a:endParaRPr lang="en-AU" sz="3600" dirty="0">
              <a:effectLst/>
              <a:latin typeface="Arial" panose="020B0604020202020204" pitchFamily="34" charset="0"/>
            </a:endParaRPr>
          </a:p>
          <a:p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00BCF2"/>
                </a:solidFill>
                <a:effectLst/>
                <a:latin typeface="Arial" panose="020B0604020202020204" pitchFamily="34" charset="0"/>
              </a:rPr>
              <a:t>All: We open our hearts </a:t>
            </a:r>
            <a:endParaRPr lang="en-AU" sz="3600" dirty="0">
              <a:solidFill>
                <a:srgbClr val="00BCF2"/>
              </a:solidFill>
              <a:effectLst/>
              <a:latin typeface="Arial" panose="020B0604020202020204" pitchFamily="34" charset="0"/>
            </a:endParaRPr>
          </a:p>
          <a:p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963850"/>
                </a:solidFill>
                <a:effectLst/>
                <a:latin typeface="Arial" panose="020B0604020202020204" pitchFamily="34" charset="0"/>
              </a:rPr>
              <a:t>Voice 2: Now is the time!</a:t>
            </a:r>
            <a:endParaRPr lang="en-AU" sz="3600" dirty="0">
              <a:solidFill>
                <a:srgbClr val="963850"/>
              </a:solidFill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83366E"/>
                </a:solidFill>
                <a:effectLst/>
                <a:latin typeface="Arial" panose="020B0604020202020204" pitchFamily="34" charset="0"/>
              </a:rPr>
              <a:t>Voice 3: No obstacle in anyone’s way</a:t>
            </a:r>
            <a:endParaRPr lang="en-AU" sz="3600" dirty="0">
              <a:solidFill>
                <a:srgbClr val="83366E"/>
              </a:solidFill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4E5D93"/>
                </a:solidFill>
                <a:effectLst/>
                <a:latin typeface="Arial" panose="020B0604020202020204" pitchFamily="34" charset="0"/>
              </a:rPr>
              <a:t>Voice 4: No restrictions</a:t>
            </a:r>
            <a:endParaRPr lang="en-AU" sz="3600" dirty="0">
              <a:solidFill>
                <a:srgbClr val="4E5D93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013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B23CECA-1CBC-0348-8188-B2CDF4487507}"/>
              </a:ext>
            </a:extLst>
          </p:cNvPr>
          <p:cNvSpPr/>
          <p:nvPr/>
        </p:nvSpPr>
        <p:spPr>
          <a:xfrm>
            <a:off x="1371600" y="1720840"/>
            <a:ext cx="101269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600" b="1" dirty="0">
                <a:effectLst/>
                <a:latin typeface="Arial" panose="020B0604020202020204" pitchFamily="34" charset="0"/>
              </a:rPr>
              <a:t>Voice 1: Open wide your hearts to pour out thanks and praise</a:t>
            </a:r>
            <a:endParaRPr lang="en-AU" sz="3600" dirty="0">
              <a:effectLst/>
              <a:latin typeface="Arial" panose="020B0604020202020204" pitchFamily="34" charset="0"/>
            </a:endParaRPr>
          </a:p>
          <a:p>
            <a:endParaRPr lang="en-AU" sz="3600" dirty="0">
              <a:solidFill>
                <a:srgbClr val="00BCF2"/>
              </a:solidFill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00BCF2"/>
                </a:solidFill>
                <a:effectLst/>
                <a:latin typeface="Arial" panose="020B0604020202020204" pitchFamily="34" charset="0"/>
              </a:rPr>
              <a:t>All: We open our hearts </a:t>
            </a:r>
            <a:r>
              <a:rPr lang="en-AU" sz="3600" dirty="0">
                <a:effectLst/>
                <a:latin typeface="Arial" panose="020B0604020202020204" pitchFamily="34" charset="0"/>
              </a:rPr>
              <a:t/>
            </a:r>
            <a:br>
              <a:rPr lang="en-AU" sz="3600" dirty="0">
                <a:effectLst/>
                <a:latin typeface="Arial" panose="020B0604020202020204" pitchFamily="34" charset="0"/>
              </a:rPr>
            </a:br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963850"/>
                </a:solidFill>
                <a:effectLst/>
                <a:latin typeface="Arial" panose="020B0604020202020204" pitchFamily="34" charset="0"/>
              </a:rPr>
              <a:t>Voice 2: Now is the time!</a:t>
            </a:r>
            <a:endParaRPr lang="en-AU" sz="3600" dirty="0">
              <a:solidFill>
                <a:srgbClr val="963850"/>
              </a:solidFill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83366E"/>
                </a:solidFill>
                <a:effectLst/>
                <a:latin typeface="Arial" panose="020B0604020202020204" pitchFamily="34" charset="0"/>
              </a:rPr>
              <a:t>Voice 3: No obstacle in anyone’s way</a:t>
            </a:r>
            <a:endParaRPr lang="en-AU" sz="3600" dirty="0">
              <a:solidFill>
                <a:srgbClr val="83366E"/>
              </a:solidFill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4E5D93"/>
                </a:solidFill>
                <a:effectLst/>
                <a:latin typeface="Arial" panose="020B0604020202020204" pitchFamily="34" charset="0"/>
              </a:rPr>
              <a:t>Voice 4: No restrictions</a:t>
            </a:r>
            <a:endParaRPr lang="en-AU" sz="3600" dirty="0">
              <a:solidFill>
                <a:srgbClr val="4E5D93"/>
              </a:solidFill>
              <a:effectLst/>
              <a:latin typeface="Arial" panose="020B0604020202020204" pitchFamily="34" charset="0"/>
            </a:endParaRPr>
          </a:p>
          <a:p>
            <a:r>
              <a:rPr lang="en-AU" dirty="0">
                <a:effectLst/>
                <a:latin typeface="Arial" panose="020B0604020202020204" pitchFamily="34" charset="0"/>
              </a:rPr>
              <a:t/>
            </a:r>
            <a:br>
              <a:rPr lang="en-AU" dirty="0">
                <a:effectLst/>
                <a:latin typeface="Arial" panose="020B0604020202020204" pitchFamily="34" charset="0"/>
              </a:rPr>
            </a:br>
            <a:endParaRPr lang="en-AU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938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2B8744C1-4E34-9849-8204-4BB1D5F84EC7}"/>
              </a:ext>
            </a:extLst>
          </p:cNvPr>
          <p:cNvSpPr/>
          <p:nvPr/>
        </p:nvSpPr>
        <p:spPr>
          <a:xfrm>
            <a:off x="960120" y="877699"/>
            <a:ext cx="102641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600" b="1" dirty="0">
                <a:effectLst/>
                <a:latin typeface="Arial" panose="020B0604020202020204" pitchFamily="34" charset="0"/>
              </a:rPr>
              <a:t>Voice 1 :Open wide your hearts </a:t>
            </a:r>
          </a:p>
          <a:p>
            <a:r>
              <a:rPr lang="en-AU" sz="3600" b="1" dirty="0">
                <a:latin typeface="Arial" panose="020B0604020202020204" pitchFamily="34" charset="0"/>
              </a:rPr>
              <a:t>		</a:t>
            </a:r>
            <a:r>
              <a:rPr lang="en-AU" sz="3600" b="1" dirty="0">
                <a:effectLst/>
                <a:latin typeface="Arial" panose="020B0604020202020204" pitchFamily="34" charset="0"/>
              </a:rPr>
              <a:t>to hear the voice of God today</a:t>
            </a:r>
            <a:endParaRPr lang="en-AU" sz="3600" dirty="0">
              <a:effectLst/>
              <a:latin typeface="Arial" panose="020B0604020202020204" pitchFamily="34" charset="0"/>
            </a:endParaRPr>
          </a:p>
          <a:p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00BCF2"/>
                </a:solidFill>
                <a:effectLst/>
                <a:latin typeface="Arial" panose="020B0604020202020204" pitchFamily="34" charset="0"/>
              </a:rPr>
              <a:t>All: We open our hearts </a:t>
            </a:r>
            <a:endParaRPr lang="en-AU" sz="3600" dirty="0">
              <a:solidFill>
                <a:srgbClr val="00BCF2"/>
              </a:solidFill>
              <a:effectLst/>
              <a:latin typeface="Arial" panose="020B0604020202020204" pitchFamily="34" charset="0"/>
            </a:endParaRPr>
          </a:p>
          <a:p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963850"/>
                </a:solidFill>
                <a:effectLst/>
                <a:latin typeface="Arial" panose="020B0604020202020204" pitchFamily="34" charset="0"/>
              </a:rPr>
              <a:t>Voice 2: Now is the time!</a:t>
            </a:r>
            <a:endParaRPr lang="en-AU" sz="3600" dirty="0">
              <a:solidFill>
                <a:srgbClr val="963850"/>
              </a:solidFill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83366E"/>
                </a:solidFill>
                <a:effectLst/>
                <a:latin typeface="Arial" panose="020B0604020202020204" pitchFamily="34" charset="0"/>
              </a:rPr>
              <a:t>Voice 3: No obstacle in anyone’s way</a:t>
            </a:r>
            <a:endParaRPr lang="en-AU" sz="3600" dirty="0">
              <a:solidFill>
                <a:srgbClr val="83366E"/>
              </a:solidFill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4E5D93"/>
                </a:solidFill>
                <a:effectLst/>
                <a:latin typeface="Arial" panose="020B0604020202020204" pitchFamily="34" charset="0"/>
              </a:rPr>
              <a:t>Voice 4: No restrictions</a:t>
            </a:r>
            <a:endParaRPr lang="en-AU" sz="3600" dirty="0">
              <a:solidFill>
                <a:srgbClr val="4E5D93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0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AC7998B7-725D-334F-A76D-210D985A3E40}"/>
              </a:ext>
            </a:extLst>
          </p:cNvPr>
          <p:cNvSpPr/>
          <p:nvPr/>
        </p:nvSpPr>
        <p:spPr>
          <a:xfrm>
            <a:off x="1744980" y="1108978"/>
            <a:ext cx="101422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600" b="1" dirty="0">
                <a:effectLst/>
                <a:latin typeface="Arial" panose="020B0604020202020204" pitchFamily="34" charset="0"/>
              </a:rPr>
              <a:t>Voice 1 :Open wide your hearts </a:t>
            </a:r>
          </a:p>
          <a:p>
            <a:r>
              <a:rPr lang="en-AU" sz="3600" b="1" dirty="0">
                <a:latin typeface="Arial" panose="020B0604020202020204" pitchFamily="34" charset="0"/>
              </a:rPr>
              <a:t>		</a:t>
            </a:r>
            <a:r>
              <a:rPr lang="en-AU" sz="3600" b="1" dirty="0">
                <a:effectLst/>
                <a:latin typeface="Arial" panose="020B0604020202020204" pitchFamily="34" charset="0"/>
              </a:rPr>
              <a:t>to one another as the family of God</a:t>
            </a:r>
            <a:r>
              <a:rPr lang="en-AU" sz="3600" dirty="0">
                <a:effectLst/>
                <a:latin typeface="Arial" panose="020B0604020202020204" pitchFamily="34" charset="0"/>
              </a:rPr>
              <a:t/>
            </a:r>
            <a:br>
              <a:rPr lang="en-AU" sz="3600" dirty="0">
                <a:effectLst/>
                <a:latin typeface="Arial" panose="020B0604020202020204" pitchFamily="34" charset="0"/>
              </a:rPr>
            </a:br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00BCF2"/>
                </a:solidFill>
                <a:effectLst/>
                <a:latin typeface="Arial" panose="020B0604020202020204" pitchFamily="34" charset="0"/>
              </a:rPr>
              <a:t>All: We open our hearts</a:t>
            </a:r>
          </a:p>
          <a:p>
            <a:r>
              <a:rPr lang="en-AU" sz="3600" b="1" dirty="0">
                <a:solidFill>
                  <a:srgbClr val="00BCF2"/>
                </a:solidFill>
                <a:effectLst/>
                <a:latin typeface="Arial" panose="020B0604020202020204" pitchFamily="34" charset="0"/>
              </a:rPr>
              <a:t> </a:t>
            </a:r>
            <a:endParaRPr lang="en-AU" sz="3600" dirty="0">
              <a:solidFill>
                <a:srgbClr val="00BCF2"/>
              </a:solidFill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963850"/>
                </a:solidFill>
                <a:effectLst/>
                <a:latin typeface="Arial" panose="020B0604020202020204" pitchFamily="34" charset="0"/>
              </a:rPr>
              <a:t>Voice 2: Now is the time!</a:t>
            </a:r>
            <a:endParaRPr lang="en-AU" sz="3600" dirty="0">
              <a:solidFill>
                <a:srgbClr val="963850"/>
              </a:solidFill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83366E"/>
                </a:solidFill>
                <a:effectLst/>
                <a:latin typeface="Arial" panose="020B0604020202020204" pitchFamily="34" charset="0"/>
              </a:rPr>
              <a:t>Voice 3: No obstacle in anyone’s way</a:t>
            </a:r>
            <a:endParaRPr lang="en-AU" sz="3600" dirty="0">
              <a:solidFill>
                <a:srgbClr val="83366E"/>
              </a:solidFill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4E5D93"/>
                </a:solidFill>
                <a:effectLst/>
                <a:latin typeface="Arial" panose="020B0604020202020204" pitchFamily="34" charset="0"/>
              </a:rPr>
              <a:t>Voice 4: No restrictions</a:t>
            </a:r>
            <a:endParaRPr lang="en-AU" sz="3600" dirty="0">
              <a:solidFill>
                <a:srgbClr val="4E5D93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748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429CC6C-1ACC-9545-B42A-D7301B00A5C2}"/>
              </a:ext>
            </a:extLst>
          </p:cNvPr>
          <p:cNvSpPr/>
          <p:nvPr/>
        </p:nvSpPr>
        <p:spPr>
          <a:xfrm>
            <a:off x="891540" y="777240"/>
            <a:ext cx="107670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600" b="1" dirty="0">
                <a:effectLst/>
                <a:latin typeface="Arial" panose="020B0604020202020204" pitchFamily="34" charset="0"/>
              </a:rPr>
              <a:t>Voice 1 :Open wide your hearts </a:t>
            </a:r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effectLst/>
                <a:latin typeface="Arial" panose="020B0604020202020204" pitchFamily="34" charset="0"/>
              </a:rPr>
              <a:t>		in compassion for the world </a:t>
            </a:r>
            <a:endParaRPr lang="en-AU" sz="3600" dirty="0">
              <a:effectLst/>
              <a:latin typeface="Arial" panose="020B0604020202020204" pitchFamily="34" charset="0"/>
            </a:endParaRPr>
          </a:p>
          <a:p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00BCF2"/>
                </a:solidFill>
                <a:effectLst/>
                <a:latin typeface="Arial" panose="020B0604020202020204" pitchFamily="34" charset="0"/>
              </a:rPr>
              <a:t>All: We open our hearts </a:t>
            </a:r>
            <a:endParaRPr lang="en-AU" sz="3600" dirty="0">
              <a:solidFill>
                <a:srgbClr val="00BCF2"/>
              </a:solidFill>
              <a:effectLst/>
              <a:latin typeface="Arial" panose="020B0604020202020204" pitchFamily="34" charset="0"/>
            </a:endParaRPr>
          </a:p>
          <a:p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963850"/>
                </a:solidFill>
                <a:effectLst/>
                <a:latin typeface="Arial" panose="020B0604020202020204" pitchFamily="34" charset="0"/>
              </a:rPr>
              <a:t>Voice 2: Now is the time!</a:t>
            </a:r>
            <a:endParaRPr lang="en-AU" sz="3600" dirty="0">
              <a:solidFill>
                <a:srgbClr val="963850"/>
              </a:solidFill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83366E"/>
                </a:solidFill>
                <a:effectLst/>
                <a:latin typeface="Arial" panose="020B0604020202020204" pitchFamily="34" charset="0"/>
              </a:rPr>
              <a:t>Voice 3: No obstacle in anyone’s way</a:t>
            </a:r>
            <a:endParaRPr lang="en-AU" sz="3600" dirty="0">
              <a:solidFill>
                <a:srgbClr val="83366E"/>
              </a:solidFill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4E5D93"/>
                </a:solidFill>
                <a:effectLst/>
                <a:latin typeface="Arial" panose="020B0604020202020204" pitchFamily="34" charset="0"/>
              </a:rPr>
              <a:t>Voice 4: No restrictions</a:t>
            </a:r>
            <a:endParaRPr lang="en-AU" sz="3600" dirty="0">
              <a:solidFill>
                <a:srgbClr val="4E5D93"/>
              </a:solidFill>
              <a:effectLst/>
              <a:latin typeface="Arial" panose="020B0604020202020204" pitchFamily="34" charset="0"/>
            </a:endParaRPr>
          </a:p>
          <a:p>
            <a:r>
              <a:rPr lang="en-AU" dirty="0">
                <a:effectLst/>
                <a:latin typeface="Arial" panose="020B0604020202020204" pitchFamily="34" charset="0"/>
              </a:rPr>
              <a:t/>
            </a:r>
            <a:br>
              <a:rPr lang="en-AU" dirty="0">
                <a:effectLst/>
                <a:latin typeface="Arial" panose="020B0604020202020204" pitchFamily="34" charset="0"/>
              </a:rPr>
            </a:br>
            <a:endParaRPr lang="en-AU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2676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746FAB15-0B87-B149-B543-BC11629F1C75}"/>
              </a:ext>
            </a:extLst>
          </p:cNvPr>
          <p:cNvSpPr/>
          <p:nvPr/>
        </p:nvSpPr>
        <p:spPr>
          <a:xfrm>
            <a:off x="1051560" y="708660"/>
            <a:ext cx="1044702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600" b="1" dirty="0">
                <a:effectLst/>
                <a:latin typeface="Arial" panose="020B0604020202020204" pitchFamily="34" charset="0"/>
              </a:rPr>
              <a:t>Voice 1 :Open wide your hearts </a:t>
            </a:r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effectLst/>
                <a:latin typeface="Arial" panose="020B0604020202020204" pitchFamily="34" charset="0"/>
              </a:rPr>
              <a:t>for forgiveness and healing</a:t>
            </a:r>
            <a:endParaRPr lang="en-AU" sz="3600" b="1" dirty="0">
              <a:latin typeface="Arial" panose="020B0604020202020204" pitchFamily="34" charset="0"/>
            </a:endParaRPr>
          </a:p>
          <a:p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00BCF2"/>
                </a:solidFill>
                <a:effectLst/>
                <a:latin typeface="Arial" panose="020B0604020202020204" pitchFamily="34" charset="0"/>
              </a:rPr>
              <a:t>All: We open our hearts </a:t>
            </a:r>
            <a:endParaRPr lang="en-AU" sz="3600" dirty="0">
              <a:solidFill>
                <a:srgbClr val="00BCF2"/>
              </a:solidFill>
              <a:effectLst/>
              <a:latin typeface="Arial" panose="020B0604020202020204" pitchFamily="34" charset="0"/>
            </a:endParaRPr>
          </a:p>
          <a:p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963850"/>
                </a:solidFill>
                <a:effectLst/>
                <a:latin typeface="Arial" panose="020B0604020202020204" pitchFamily="34" charset="0"/>
              </a:rPr>
              <a:t>Voice 2: Now is the time!</a:t>
            </a:r>
            <a:endParaRPr lang="en-AU" sz="3600" dirty="0">
              <a:solidFill>
                <a:srgbClr val="963850"/>
              </a:solidFill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83366E"/>
                </a:solidFill>
                <a:effectLst/>
                <a:latin typeface="Arial" panose="020B0604020202020204" pitchFamily="34" charset="0"/>
              </a:rPr>
              <a:t>Voice 3: No obstacle in anyone’s way</a:t>
            </a:r>
            <a:endParaRPr lang="en-AU" sz="3600" dirty="0">
              <a:solidFill>
                <a:srgbClr val="83366E"/>
              </a:solidFill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4E5D93"/>
                </a:solidFill>
                <a:effectLst/>
                <a:latin typeface="Arial" panose="020B0604020202020204" pitchFamily="34" charset="0"/>
              </a:rPr>
              <a:t>Voice 4: No restrictions</a:t>
            </a:r>
            <a:endParaRPr lang="en-AU" sz="3600" dirty="0">
              <a:solidFill>
                <a:srgbClr val="4E5D93"/>
              </a:solidFill>
              <a:effectLst/>
              <a:latin typeface="Arial" panose="020B0604020202020204" pitchFamily="34" charset="0"/>
            </a:endParaRPr>
          </a:p>
          <a:p>
            <a:r>
              <a:rPr lang="en-AU" sz="3600" dirty="0">
                <a:effectLst/>
                <a:latin typeface="Arial" panose="020B0604020202020204" pitchFamily="34" charset="0"/>
              </a:rPr>
              <a:t/>
            </a:r>
            <a:br>
              <a:rPr lang="en-AU" sz="3600" dirty="0">
                <a:effectLst/>
                <a:latin typeface="Arial" panose="020B0604020202020204" pitchFamily="34" charset="0"/>
              </a:rPr>
            </a:br>
            <a:endParaRPr lang="en-AU" sz="3600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27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284F0C0E-F120-B547-B129-6C974E09AA23}"/>
              </a:ext>
            </a:extLst>
          </p:cNvPr>
          <p:cNvSpPr/>
          <p:nvPr/>
        </p:nvSpPr>
        <p:spPr>
          <a:xfrm>
            <a:off x="662940" y="612845"/>
            <a:ext cx="104698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600" b="1" dirty="0">
                <a:effectLst/>
                <a:latin typeface="Arial" panose="020B0604020202020204" pitchFamily="34" charset="0"/>
              </a:rPr>
              <a:t>Voice 1: We bring our hearts </a:t>
            </a:r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effectLst/>
                <a:latin typeface="Arial" panose="020B0604020202020204" pitchFamily="34" charset="0"/>
              </a:rPr>
              <a:t>heavy with calamities hardships and afflictions</a:t>
            </a:r>
            <a:endParaRPr lang="en-AU" sz="3600" dirty="0">
              <a:effectLst/>
              <a:latin typeface="Arial" panose="020B0604020202020204" pitchFamily="34" charset="0"/>
            </a:endParaRPr>
          </a:p>
          <a:p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00BCF2"/>
                </a:solidFill>
                <a:effectLst/>
                <a:latin typeface="Arial" panose="020B0604020202020204" pitchFamily="34" charset="0"/>
              </a:rPr>
              <a:t>All: We open our hearts </a:t>
            </a:r>
            <a:r>
              <a:rPr lang="en-AU" sz="3600" dirty="0">
                <a:effectLst/>
                <a:latin typeface="Arial" panose="020B0604020202020204" pitchFamily="34" charset="0"/>
              </a:rPr>
              <a:t/>
            </a:r>
            <a:br>
              <a:rPr lang="en-AU" sz="3600" dirty="0">
                <a:effectLst/>
                <a:latin typeface="Arial" panose="020B0604020202020204" pitchFamily="34" charset="0"/>
              </a:rPr>
            </a:br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effectLst/>
                <a:latin typeface="Arial" panose="020B0604020202020204" pitchFamily="34" charset="0"/>
              </a:rPr>
              <a:t>Voice 1: We bring our hearts </a:t>
            </a:r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effectLst/>
                <a:latin typeface="Arial" panose="020B0604020202020204" pitchFamily="34" charset="0"/>
              </a:rPr>
              <a:t>to know purity, patience, and the power of God </a:t>
            </a:r>
            <a:r>
              <a:rPr lang="en-AU" sz="3600" dirty="0">
                <a:effectLst/>
                <a:latin typeface="Arial" panose="020B0604020202020204" pitchFamily="34" charset="0"/>
              </a:rPr>
              <a:t/>
            </a:r>
            <a:br>
              <a:rPr lang="en-AU" sz="3600" dirty="0">
                <a:effectLst/>
                <a:latin typeface="Arial" panose="020B0604020202020204" pitchFamily="34" charset="0"/>
              </a:rPr>
            </a:br>
            <a:endParaRPr lang="en-AU" sz="3600" dirty="0">
              <a:effectLst/>
              <a:latin typeface="Arial" panose="020B0604020202020204" pitchFamily="34" charset="0"/>
            </a:endParaRPr>
          </a:p>
          <a:p>
            <a:r>
              <a:rPr lang="en-AU" sz="3600" b="1" dirty="0">
                <a:solidFill>
                  <a:srgbClr val="00BCF2"/>
                </a:solidFill>
                <a:effectLst/>
                <a:latin typeface="Arial" panose="020B0604020202020204" pitchFamily="34" charset="0"/>
              </a:rPr>
              <a:t>All: We bring our hearts </a:t>
            </a:r>
            <a:r>
              <a:rPr lang="en-AU" sz="3600" dirty="0">
                <a:effectLst/>
                <a:latin typeface="Arial" panose="020B0604020202020204" pitchFamily="34" charset="0"/>
              </a:rPr>
              <a:t/>
            </a:r>
            <a:br>
              <a:rPr lang="en-AU" sz="3600" dirty="0">
                <a:effectLst/>
                <a:latin typeface="Arial" panose="020B0604020202020204" pitchFamily="34" charset="0"/>
              </a:rPr>
            </a:br>
            <a:endParaRPr lang="en-AU" sz="3600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884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86</Words>
  <Application>Microsoft Office PowerPoint</Application>
  <PresentationFormat>Custom</PresentationFormat>
  <Paragraphs>77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Elizabeth Barnett</dc:creator>
  <cp:lastModifiedBy>UCA</cp:lastModifiedBy>
  <cp:revision>2</cp:revision>
  <dcterms:created xsi:type="dcterms:W3CDTF">2018-06-07T03:16:43Z</dcterms:created>
  <dcterms:modified xsi:type="dcterms:W3CDTF">2018-06-11T23:21:22Z</dcterms:modified>
</cp:coreProperties>
</file>